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7" r:id="rId4"/>
    <p:sldId id="263" r:id="rId5"/>
    <p:sldId id="264" r:id="rId6"/>
    <p:sldId id="261" r:id="rId7"/>
    <p:sldId id="262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747" y="318939"/>
            <a:ext cx="8286808" cy="1928826"/>
          </a:xfrm>
        </p:spPr>
        <p:txBody>
          <a:bodyPr>
            <a:noAutofit/>
          </a:bodyPr>
          <a:lstStyle/>
          <a:p>
            <a:pPr marL="0" indent="0"/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b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биотехнология факультеті</a:t>
            </a:r>
            <a:b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5В060700-Биология</a:t>
            </a:r>
            <a:b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Морфогенездің клеткалық механизмі</a:t>
            </a:r>
            <a:r>
              <a:rPr lang="ru-RU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86058"/>
            <a:ext cx="6858000" cy="1655762"/>
          </a:xfrm>
        </p:spPr>
        <p:txBody>
          <a:bodyPr>
            <a:noAutofit/>
          </a:bodyPr>
          <a:lstStyle/>
          <a:p>
            <a:endParaRPr lang="ru-RU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ru-RU" b="1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“Жүйке жүйесінің жасқа байланысты</a:t>
            </a:r>
            <a:r>
              <a:rPr lang="ru-RU" b="1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морфогенезі</a:t>
            </a:r>
            <a:r>
              <a:rPr lang="ru-RU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2000" b="1" cap="all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Дәріскер: б.ғ.к.</a:t>
            </a:r>
            <a: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Юсаева</a:t>
            </a:r>
            <a: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Дамира</a:t>
            </a:r>
            <a: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Анарбекқызы</a:t>
            </a:r>
            <a: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Алматы 2020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8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нейробиологиясы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морфогенез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негіздері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селективті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шолудың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мақсаты-орталық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дисгенезін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көші-қон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тұрғысынан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қарастыруға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аяқ-қолдардың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қуысының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қайталама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таңдайдың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көші-қоны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гонадтардың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гемопоэтикалық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иммундық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22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059506"/>
            <a:ext cx="78867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саралаудың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компоненттері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маркерлер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адгезия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молекуласының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онтогенезі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Аксоплазмалық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аксондардың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заңдылықтары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Дендриттік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өрнектердің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онтогенезі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таратқыштардың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өрнегі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98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93124"/>
            <a:ext cx="7886700" cy="558383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көші-қоны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шоғырланған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морфогенезбен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аударуын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қоздыруға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бұзылулардың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эксперименттік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цитоморфогенезінің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токсиканттарға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ұшыраған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тудыруы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мүмкін.Омыртқалылардың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оқиғасы-эмбриональды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Үстірт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эктодерманың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хорда-мезодерма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аналогының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индуктивті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эктодермы,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стимул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преданной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экспрессиясын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фенотипті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плитасы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тоғызыншы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эмбриональды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 19)—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тышқанда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 9,5-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егеуқұйрықта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Hoar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1981).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пластинаның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пластинаның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түйіскен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эктодерманың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68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82" y="824727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Нерв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қыртысы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мезодермальды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спектрінің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пластина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цитоскелетіндегі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эпителий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пластинаның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жоғарылауына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әкеліп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Нерв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ойығының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эмбрионның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дорсальды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апикальды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сызыққа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біріктіріліп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түтігін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түтігінің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сұйықтық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толтырылған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амниотикалық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қуыспен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Нерв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түтігінің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амниотикалық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қуыстан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түтіктің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нейропорларын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жапқан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693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Жүйке жүйесі организмнің сыртқы ортамен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жүзеге асырып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айналадан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тітіркендіргіштерге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қайтарады.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Бұлармен қатар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нерв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жүйесі түрлі дене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мүшелерінің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ұлпалардың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клеткалардың қызметін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қан айналысын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басқарып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сыртқы ортаның үнемі өзгеріп отыратын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жағдайларына оларды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бейімдеп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үйлестіріп отырады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Жүйке жүйесі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нейрон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клеткалардан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Бұл нейрондардың әрқайсысының екі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түрлі тармағы болады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Олардың бірі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ұзын тармақты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нейрит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аксон), ал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екіншісі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көптеген қысқа тармақты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дендрит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аталынады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Нейрондардың тарамдала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өзара түйінделіп бітетін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жерін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нерв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орталықтары атайды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Бұлар орталық, перифериялық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шеткі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және вегетативтік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нерв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жүйелерінің өне бойына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Орталық жүйке жүйесіне жұлын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мен ми, ал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перифериялық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нерв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жүйесіне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ми мен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жұлын нервтерінен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тарайтын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әр түрлі шеткі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нервтер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7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Пайдаланған әдебиеттер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Биоморфология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терминдерінің түсіндірме сөздігі/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"Сөздік-Словарь",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2009.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Биология:Жалпы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8-сыныбына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арналған оқулық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2008.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Сәтбаева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Х.Қ.,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Өтепбергенов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Нілдібаева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Ж.Б. Адам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физиологиясы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Ордабеков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С.О.,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Абдрақов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Б.Қ.,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Ахауова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Г.Қ.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ерешелік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анатомиясы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физиологиясы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гигиенасы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2012 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«Ақ нұр» баспасы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(18-22 бет);(99-105 бет).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Жоспар: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Кіріспе</a:t>
            </a:r>
          </a:p>
          <a:p>
            <a:pPr algn="just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2.1.Жүйке жүйесінің морфогенезі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2.2.Филогенезде жүйке жүйесінің пайда болуы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2.3.Сүтқоректілердің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орталық жүйке жүйесінің морфогенезінің молекулалық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механизмдері</a:t>
            </a:r>
          </a:p>
          <a:p>
            <a:pPr algn="just"/>
            <a:r>
              <a:rPr lang="kk-KZ" altLang="ru-RU" i="1" dirty="0" smtClean="0">
                <a:latin typeface="Times New Roman" pitchFamily="18" charset="0"/>
                <a:cs typeface="Times New Roman" pitchFamily="18" charset="0"/>
              </a:rPr>
              <a:t>2.4.Орталық </a:t>
            </a:r>
            <a:r>
              <a:rPr lang="kk-KZ" altLang="ru-RU" i="1" dirty="0">
                <a:latin typeface="Times New Roman" pitchFamily="18" charset="0"/>
                <a:cs typeface="Times New Roman" pitchFamily="18" charset="0"/>
              </a:rPr>
              <a:t>жүйке жүйесінің дамуының нейробиологиясы морфогенез </a:t>
            </a:r>
            <a:r>
              <a:rPr lang="kk-KZ" altLang="ru-RU" i="1" dirty="0" smtClean="0">
                <a:latin typeface="Times New Roman" pitchFamily="18" charset="0"/>
                <a:cs typeface="Times New Roman" pitchFamily="18" charset="0"/>
              </a:rPr>
              <a:t>негіздері</a:t>
            </a:r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Пайдаланылған әдебиеттер тізімі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233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3957"/>
            <a:ext cx="7886700" cy="4793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жүйесі-бұл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миллионнан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ынталандыруларға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жүйелерінің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функцияларын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біріктіреді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заңдылықтары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әрекеттесуге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3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морфогенезі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Морфогенездің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өзі-тиісті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құрылымдарының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дәйекті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морфогенез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миелинацияға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тамырлардың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көбеюіне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көлемінің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ұлғаюымен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жалғасады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68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онтогенезінде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филогенездің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қайталайды.Бастапқыда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эктодерма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медулярлы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болады,пластинаның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медулярлы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болады.Түтіктің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жұлын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8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Филогенезде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Губкада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жоқ.Алғаш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гидроидті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полиптерде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ішкі.Сыртқы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тініне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өсіндісі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сезімтал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жиырылу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(синцитий)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байланысады.Синцитий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синапстардан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айырылған.Асинаптальды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гидра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тітіркенуіне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48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363" y="194533"/>
            <a:ext cx="7886700" cy="27834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Синаптальды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жүйесіол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синапстардың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нейрондардан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тұрады.Кейбір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дендриттер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импульсін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жасушаға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аксондар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— тек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жасушадан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өткізеді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Синапстар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нейронның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динамикалық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поляризациясын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импульстарын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өткізеді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бөлінуге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сараланған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реакциялар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22" y="3311611"/>
            <a:ext cx="5894173" cy="306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8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Сүтқоректілердің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морфогенезінің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молекулалық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механизмдері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Сүтқоректілердің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прекурсорлар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бағаналы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нейроэпителияға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прекурсорлар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прекурсорлардың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саралануына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дифференциация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спираль-цикл-спираль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bHLH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транскрипциясының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атқаратынын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гомологтың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күшейткіші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HES)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HES5-bHLH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репрессорлар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дифференциацияны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тежейді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Сүтқоректілердің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Ахета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кешенінің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гомологы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MASH)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сүтқоректілердің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атональды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гомологы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MATH)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прекурсорларда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bHLH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реттегіштері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реттегіштер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тепе-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саралаудың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жалғасатындығын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болмайтынын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9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434" y="268673"/>
            <a:ext cx="7886700" cy="3141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тепе-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теңдік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Notch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сигналымен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басқарылатындығын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жасушадан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сигналдар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морфогенезін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прекурсорлардың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кеңістіктік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қатаң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реттелуі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Кірпіге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дыбыстық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сигнал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релесі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ортаңғы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өсуін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басқаратындығын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факторы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Фолат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байланыстыратын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ақуыздың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өрнегін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фолийдің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сіңуі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алдыңғы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түтігінің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жабылуы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ұсынды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70" y="3657599"/>
            <a:ext cx="5191125" cy="295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3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423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Әл-фараби атындағы Қазақ Ұлттық Университеті Биология және биотехнология факультеті 5В060700-Биология Морфогенездің клеткалық механизмі </vt:lpstr>
      <vt:lpstr>Жоспар:</vt:lpstr>
      <vt:lpstr>Кіріспе</vt:lpstr>
      <vt:lpstr>Жүйке жүйесінің морфогенезі</vt:lpstr>
      <vt:lpstr>Адамның онтогенезінде:</vt:lpstr>
      <vt:lpstr>Филогенезде жүйке жүйесінің пайда болуы</vt:lpstr>
      <vt:lpstr>Презентация PowerPoint</vt:lpstr>
      <vt:lpstr>Сүтқоректілердің орталық жүйке жүйесінің морфогенезінің молекулалық механизмдері</vt:lpstr>
      <vt:lpstr>Презентация PowerPoint</vt:lpstr>
      <vt:lpstr>Орталық жүйке жүйесінің дамуының нейробиологиясы морфогенез негіздері</vt:lpstr>
      <vt:lpstr>Презентация PowerPoint</vt:lpstr>
      <vt:lpstr>Презентация PowerPoint</vt:lpstr>
      <vt:lpstr>Презентация PowerPoint</vt:lpstr>
      <vt:lpstr>Қорытынды</vt:lpstr>
      <vt:lpstr>        Пайдаланған әдебиеттер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Symbat</cp:lastModifiedBy>
  <cp:revision>12</cp:revision>
  <dcterms:created xsi:type="dcterms:W3CDTF">2019-02-21T15:01:25Z</dcterms:created>
  <dcterms:modified xsi:type="dcterms:W3CDTF">2020-12-24T18:33:14Z</dcterms:modified>
</cp:coreProperties>
</file>